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9866313" cy="67357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8" y="6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A795-8532-46A8-9765-1EB9254CDD02}" type="datetimeFigureOut">
              <a:rPr lang="th-TH" smtClean="0"/>
              <a:t>17/11/59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6936-DCF2-4D2E-9478-A8163AEF8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586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A795-8532-46A8-9765-1EB9254CDD02}" type="datetimeFigureOut">
              <a:rPr lang="th-TH" smtClean="0"/>
              <a:t>17/11/59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6936-DCF2-4D2E-9478-A8163AEF8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893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A795-8532-46A8-9765-1EB9254CDD02}" type="datetimeFigureOut">
              <a:rPr lang="th-TH" smtClean="0"/>
              <a:t>17/11/59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6936-DCF2-4D2E-9478-A8163AEF8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730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A795-8532-46A8-9765-1EB9254CDD02}" type="datetimeFigureOut">
              <a:rPr lang="th-TH" smtClean="0"/>
              <a:t>17/11/59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6936-DCF2-4D2E-9478-A8163AEF8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879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A795-8532-46A8-9765-1EB9254CDD02}" type="datetimeFigureOut">
              <a:rPr lang="th-TH" smtClean="0"/>
              <a:t>17/11/59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6936-DCF2-4D2E-9478-A8163AEF8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348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A795-8532-46A8-9765-1EB9254CDD02}" type="datetimeFigureOut">
              <a:rPr lang="th-TH" smtClean="0"/>
              <a:t>17/11/59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6936-DCF2-4D2E-9478-A8163AEF8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766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A795-8532-46A8-9765-1EB9254CDD02}" type="datetimeFigureOut">
              <a:rPr lang="th-TH" smtClean="0"/>
              <a:t>17/11/59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6936-DCF2-4D2E-9478-A8163AEF8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303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A795-8532-46A8-9765-1EB9254CDD02}" type="datetimeFigureOut">
              <a:rPr lang="th-TH" smtClean="0"/>
              <a:t>17/11/59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6936-DCF2-4D2E-9478-A8163AEF8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524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A795-8532-46A8-9765-1EB9254CDD02}" type="datetimeFigureOut">
              <a:rPr lang="th-TH" smtClean="0"/>
              <a:t>17/11/59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6936-DCF2-4D2E-9478-A8163AEF8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350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A795-8532-46A8-9765-1EB9254CDD02}" type="datetimeFigureOut">
              <a:rPr lang="th-TH" smtClean="0"/>
              <a:t>17/11/59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6936-DCF2-4D2E-9478-A8163AEF8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095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A795-8532-46A8-9765-1EB9254CDD02}" type="datetimeFigureOut">
              <a:rPr lang="th-TH" smtClean="0"/>
              <a:t>17/11/59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6936-DCF2-4D2E-9478-A8163AEF8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144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1A795-8532-46A8-9765-1EB9254CDD02}" type="datetimeFigureOut">
              <a:rPr lang="th-TH" smtClean="0"/>
              <a:t>17/11/59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A6936-DCF2-4D2E-9478-A8163AEF8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055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32" y="388871"/>
            <a:ext cx="8240464" cy="618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 rot="481687">
            <a:off x="5647865" y="2708071"/>
            <a:ext cx="2051453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481687">
            <a:off x="4725513" y="2534436"/>
            <a:ext cx="892089" cy="2241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rot="481687">
            <a:off x="7281444" y="2076206"/>
            <a:ext cx="506240" cy="3819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 rot="481687">
            <a:off x="8108024" y="2088732"/>
            <a:ext cx="293240" cy="8609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 rot="481687">
            <a:off x="6913729" y="3170883"/>
            <a:ext cx="521588" cy="2730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 rot="481687">
            <a:off x="5063291" y="3840569"/>
            <a:ext cx="760620" cy="3230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 rot="481687">
            <a:off x="5118289" y="3433073"/>
            <a:ext cx="214677" cy="2702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 rot="481687">
            <a:off x="5380152" y="2866562"/>
            <a:ext cx="191598" cy="433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 rot="481687">
            <a:off x="4930114" y="2853215"/>
            <a:ext cx="310072" cy="1867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 rot="481687">
            <a:off x="6076899" y="3591219"/>
            <a:ext cx="245553" cy="6441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 rot="258626">
            <a:off x="3632958" y="4255591"/>
            <a:ext cx="851651" cy="7487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 rot="481687">
            <a:off x="6592191" y="4220435"/>
            <a:ext cx="270900" cy="105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 rot="1698922">
            <a:off x="4012140" y="2088900"/>
            <a:ext cx="458724" cy="14595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 rot="829748">
            <a:off x="7875483" y="4008847"/>
            <a:ext cx="293240" cy="6283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 rot="5400000">
            <a:off x="3813024" y="1728315"/>
            <a:ext cx="375090" cy="14595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640632" y="3604791"/>
            <a:ext cx="1408692" cy="3230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164321" y="3623663"/>
            <a:ext cx="204503" cy="1867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 rot="481687">
            <a:off x="6605973" y="3661611"/>
            <a:ext cx="580299" cy="52508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 rot="264944">
            <a:off x="3544472" y="4288731"/>
            <a:ext cx="108744" cy="5078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 rot="481687">
            <a:off x="3978568" y="3377735"/>
            <a:ext cx="486131" cy="1867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 rot="481687">
            <a:off x="3605997" y="2644609"/>
            <a:ext cx="310072" cy="1867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4170506" y="1412255"/>
            <a:ext cx="134421" cy="1152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 rot="481687">
            <a:off x="3249587" y="4629852"/>
            <a:ext cx="222825" cy="1522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 rot="1024597">
            <a:off x="8462477" y="4080849"/>
            <a:ext cx="222825" cy="19369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ี่เหลี่ยมผืนผ้า 28"/>
          <p:cNvSpPr/>
          <p:nvPr/>
        </p:nvSpPr>
        <p:spPr>
          <a:xfrm rot="481687">
            <a:off x="6042110" y="3988559"/>
            <a:ext cx="431774" cy="2730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 30"/>
          <p:cNvSpPr/>
          <p:nvPr/>
        </p:nvSpPr>
        <p:spPr>
          <a:xfrm rot="481687">
            <a:off x="4716858" y="5327050"/>
            <a:ext cx="391743" cy="3083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 31"/>
          <p:cNvSpPr/>
          <p:nvPr/>
        </p:nvSpPr>
        <p:spPr>
          <a:xfrm rot="551331">
            <a:off x="6928170" y="4350876"/>
            <a:ext cx="222825" cy="19369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68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สี่เหลี่ยมผืนผ้า 60"/>
          <p:cNvSpPr/>
          <p:nvPr/>
        </p:nvSpPr>
        <p:spPr>
          <a:xfrm rot="430002">
            <a:off x="4635888" y="3079966"/>
            <a:ext cx="3200537" cy="892557"/>
          </a:xfrm>
          <a:prstGeom prst="rect">
            <a:avLst/>
          </a:prstGeom>
          <a:solidFill>
            <a:srgbClr val="FF9933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 rot="481687">
            <a:off x="5647865" y="3218819"/>
            <a:ext cx="2051453" cy="2880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481687">
            <a:off x="4725513" y="3045184"/>
            <a:ext cx="892089" cy="22418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rot="481687">
            <a:off x="7281444" y="2586954"/>
            <a:ext cx="506240" cy="3819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 rot="481687">
            <a:off x="8108024" y="2599480"/>
            <a:ext cx="293240" cy="8609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 rot="481687">
            <a:off x="6913729" y="3681631"/>
            <a:ext cx="521588" cy="2730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 rot="481687">
            <a:off x="5063291" y="4351317"/>
            <a:ext cx="760620" cy="3230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 rot="481687">
            <a:off x="5118289" y="3943821"/>
            <a:ext cx="214677" cy="2702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 rot="481687">
            <a:off x="5380152" y="3377310"/>
            <a:ext cx="191598" cy="43392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 rot="481687">
            <a:off x="4930114" y="3363963"/>
            <a:ext cx="310072" cy="18674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 rot="481687">
            <a:off x="6076899" y="4101967"/>
            <a:ext cx="245553" cy="6441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 rot="258626">
            <a:off x="3632958" y="4766339"/>
            <a:ext cx="851651" cy="74871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 rot="481687">
            <a:off x="6592191" y="4731183"/>
            <a:ext cx="270900" cy="1056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 rot="1698922">
            <a:off x="4012140" y="2599648"/>
            <a:ext cx="458724" cy="1459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 rot="829748">
            <a:off x="7875483" y="4519595"/>
            <a:ext cx="293240" cy="6283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 rot="5400000">
            <a:off x="3813024" y="2239063"/>
            <a:ext cx="375090" cy="1459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279260" y="4115539"/>
            <a:ext cx="770064" cy="3230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164321" y="4134411"/>
            <a:ext cx="204503" cy="1867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 rot="481687">
            <a:off x="6605973" y="4172359"/>
            <a:ext cx="580299" cy="52508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 rot="264944">
            <a:off x="3544472" y="4799479"/>
            <a:ext cx="108744" cy="507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 rot="481687">
            <a:off x="3978568" y="3888483"/>
            <a:ext cx="486131" cy="1867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 rot="481687">
            <a:off x="3605997" y="3155357"/>
            <a:ext cx="310072" cy="1867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4170506" y="1923003"/>
            <a:ext cx="134421" cy="11525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 rot="481687">
            <a:off x="3249587" y="5140600"/>
            <a:ext cx="222825" cy="1522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 rot="1024597">
            <a:off x="8462477" y="4591597"/>
            <a:ext cx="222825" cy="193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ี่เหลี่ยมผืนผ้า 28"/>
          <p:cNvSpPr/>
          <p:nvPr/>
        </p:nvSpPr>
        <p:spPr>
          <a:xfrm rot="481687">
            <a:off x="6042110" y="4499307"/>
            <a:ext cx="431774" cy="2730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 30"/>
          <p:cNvSpPr/>
          <p:nvPr/>
        </p:nvSpPr>
        <p:spPr>
          <a:xfrm rot="481687">
            <a:off x="4716858" y="5837798"/>
            <a:ext cx="391743" cy="30835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 31"/>
          <p:cNvSpPr/>
          <p:nvPr/>
        </p:nvSpPr>
        <p:spPr>
          <a:xfrm rot="551331">
            <a:off x="6928170" y="4861624"/>
            <a:ext cx="222825" cy="193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88504" y="548680"/>
            <a:ext cx="8928992" cy="5832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88504" y="1484784"/>
            <a:ext cx="8928992" cy="339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273860" y="601524"/>
            <a:ext cx="5708707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/>
              <a:t>แผนที่โรงเรียนบ้านเขาหินซ้อน(พัฒนาการภาคตะวันออก)</a:t>
            </a:r>
            <a:endParaRPr lang="th-TH" dirty="0"/>
          </a:p>
        </p:txBody>
      </p:sp>
      <p:cxnSp>
        <p:nvCxnSpPr>
          <p:cNvPr id="33" name="ตัวเชื่อมต่อตรง 32"/>
          <p:cNvCxnSpPr/>
          <p:nvPr/>
        </p:nvCxnSpPr>
        <p:spPr>
          <a:xfrm>
            <a:off x="560512" y="1687196"/>
            <a:ext cx="871296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800442">
            <a:off x="3640735" y="2470602"/>
            <a:ext cx="52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โรงรถ</a:t>
            </a:r>
            <a:endParaRPr lang="th-TH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199000" y="3286421"/>
            <a:ext cx="168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อาคารเรียนธรรมชาติ</a:t>
            </a:r>
            <a:endParaRPr lang="th-TH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936776" y="4273932"/>
            <a:ext cx="737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/>
              <a:t>ห้องพักครู</a:t>
            </a:r>
          </a:p>
          <a:p>
            <a:pPr algn="ctr"/>
            <a:r>
              <a:rPr lang="th-TH" sz="1400" dirty="0" smtClean="0"/>
              <a:t>มัธยม</a:t>
            </a:r>
            <a:endParaRPr lang="th-TH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432720" y="4068794"/>
            <a:ext cx="73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err="1" smtClean="0"/>
              <a:t>สปช</a:t>
            </a:r>
            <a:r>
              <a:rPr lang="th-TH" sz="1200" dirty="0" smtClean="0"/>
              <a:t>.2/28</a:t>
            </a:r>
          </a:p>
          <a:p>
            <a:pPr algn="ctr"/>
            <a:r>
              <a:rPr lang="th-TH" sz="1200" dirty="0" smtClean="0"/>
              <a:t>2537</a:t>
            </a:r>
            <a:endParaRPr lang="th-TH" sz="1200" dirty="0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1503308" y="4114105"/>
            <a:ext cx="770064" cy="3230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TextBox 36"/>
          <p:cNvSpPr txBox="1"/>
          <p:nvPr/>
        </p:nvSpPr>
        <p:spPr>
          <a:xfrm>
            <a:off x="1602493" y="4069227"/>
            <a:ext cx="61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err="1" smtClean="0"/>
              <a:t>สปช</a:t>
            </a:r>
            <a:r>
              <a:rPr lang="th-TH" sz="1200" dirty="0" smtClean="0"/>
              <a:t>.2/28</a:t>
            </a:r>
          </a:p>
          <a:p>
            <a:pPr algn="ctr"/>
            <a:r>
              <a:rPr lang="th-TH" sz="1200" dirty="0" smtClean="0"/>
              <a:t>2551</a:t>
            </a:r>
            <a:endParaRPr lang="th-TH" sz="1200" dirty="0"/>
          </a:p>
        </p:txBody>
      </p:sp>
      <p:sp>
        <p:nvSpPr>
          <p:cNvPr id="41" name="TextBox 40"/>
          <p:cNvSpPr txBox="1"/>
          <p:nvPr/>
        </p:nvSpPr>
        <p:spPr>
          <a:xfrm rot="465858">
            <a:off x="3824625" y="4021312"/>
            <a:ext cx="737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/>
              <a:t>ห้องลูกเสือ</a:t>
            </a:r>
            <a:endParaRPr lang="th-TH" sz="1400" dirty="0"/>
          </a:p>
        </p:txBody>
      </p:sp>
      <p:sp>
        <p:nvSpPr>
          <p:cNvPr id="42" name="TextBox 41"/>
          <p:cNvSpPr txBox="1"/>
          <p:nvPr/>
        </p:nvSpPr>
        <p:spPr>
          <a:xfrm rot="348552">
            <a:off x="3727743" y="4894953"/>
            <a:ext cx="73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err="1" smtClean="0"/>
              <a:t>สปช</a:t>
            </a:r>
            <a:r>
              <a:rPr lang="th-TH" sz="1200" dirty="0" smtClean="0"/>
              <a:t>.206/26</a:t>
            </a:r>
          </a:p>
          <a:p>
            <a:pPr algn="ctr"/>
            <a:r>
              <a:rPr lang="th-TH" sz="1200" dirty="0" smtClean="0"/>
              <a:t>2537</a:t>
            </a:r>
            <a:endParaRPr lang="th-TH" sz="1200" dirty="0"/>
          </a:p>
        </p:txBody>
      </p:sp>
      <p:sp>
        <p:nvSpPr>
          <p:cNvPr id="43" name="TextBox 42"/>
          <p:cNvSpPr txBox="1"/>
          <p:nvPr/>
        </p:nvSpPr>
        <p:spPr>
          <a:xfrm rot="646547">
            <a:off x="4726807" y="3033314"/>
            <a:ext cx="940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/>
              <a:t>อาคาร</a:t>
            </a:r>
            <a:r>
              <a:rPr lang="th-TH" sz="1200" dirty="0" err="1" smtClean="0"/>
              <a:t>นาฎศิลป์</a:t>
            </a:r>
            <a:endParaRPr lang="th-TH" sz="1200" dirty="0"/>
          </a:p>
        </p:txBody>
      </p:sp>
      <p:sp>
        <p:nvSpPr>
          <p:cNvPr id="44" name="TextBox 43"/>
          <p:cNvSpPr txBox="1"/>
          <p:nvPr/>
        </p:nvSpPr>
        <p:spPr>
          <a:xfrm rot="559546">
            <a:off x="6006324" y="3257898"/>
            <a:ext cx="1447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/>
              <a:t>แบบ 008 2515</a:t>
            </a:r>
            <a:endParaRPr lang="th-TH" sz="1200" dirty="0"/>
          </a:p>
        </p:txBody>
      </p:sp>
      <p:sp>
        <p:nvSpPr>
          <p:cNvPr id="45" name="TextBox 44"/>
          <p:cNvSpPr txBox="1"/>
          <p:nvPr/>
        </p:nvSpPr>
        <p:spPr>
          <a:xfrm rot="465858">
            <a:off x="6634113" y="3743254"/>
            <a:ext cx="1356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/>
              <a:t>สามัญ /336   2518</a:t>
            </a:r>
            <a:endParaRPr lang="th-TH" sz="1200" dirty="0"/>
          </a:p>
        </p:txBody>
      </p:sp>
      <p:sp>
        <p:nvSpPr>
          <p:cNvPr id="46" name="TextBox 45"/>
          <p:cNvSpPr txBox="1"/>
          <p:nvPr/>
        </p:nvSpPr>
        <p:spPr>
          <a:xfrm rot="5800441">
            <a:off x="5380672" y="3494803"/>
            <a:ext cx="52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โรงรถ</a:t>
            </a:r>
            <a:endParaRPr lang="th-TH" sz="1400" dirty="0"/>
          </a:p>
        </p:txBody>
      </p:sp>
      <p:sp>
        <p:nvSpPr>
          <p:cNvPr id="47" name="TextBox 46"/>
          <p:cNvSpPr txBox="1"/>
          <p:nvPr/>
        </p:nvSpPr>
        <p:spPr>
          <a:xfrm rot="5800441">
            <a:off x="5966591" y="4328671"/>
            <a:ext cx="52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โรงรถ</a:t>
            </a:r>
            <a:endParaRPr lang="th-TH" sz="1400" dirty="0"/>
          </a:p>
        </p:txBody>
      </p:sp>
      <p:sp>
        <p:nvSpPr>
          <p:cNvPr id="48" name="TextBox 47"/>
          <p:cNvSpPr txBox="1"/>
          <p:nvPr/>
        </p:nvSpPr>
        <p:spPr>
          <a:xfrm rot="571556">
            <a:off x="5047074" y="4286584"/>
            <a:ext cx="73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err="1" smtClean="0"/>
              <a:t>สปช</a:t>
            </a:r>
            <a:r>
              <a:rPr lang="th-TH" sz="1200" dirty="0" smtClean="0"/>
              <a:t>.2/28</a:t>
            </a:r>
          </a:p>
          <a:p>
            <a:pPr algn="ctr"/>
            <a:r>
              <a:rPr lang="th-TH" sz="1200" dirty="0" smtClean="0"/>
              <a:t>2544</a:t>
            </a:r>
            <a:endParaRPr lang="th-TH" sz="1200" dirty="0"/>
          </a:p>
        </p:txBody>
      </p:sp>
      <p:sp>
        <p:nvSpPr>
          <p:cNvPr id="49" name="TextBox 48"/>
          <p:cNvSpPr txBox="1"/>
          <p:nvPr/>
        </p:nvSpPr>
        <p:spPr>
          <a:xfrm rot="5997408">
            <a:off x="4637825" y="3879305"/>
            <a:ext cx="737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/>
              <a:t>ห้องพักครู</a:t>
            </a:r>
          </a:p>
        </p:txBody>
      </p:sp>
      <p:sp>
        <p:nvSpPr>
          <p:cNvPr id="50" name="TextBox 49"/>
          <p:cNvSpPr txBox="1"/>
          <p:nvPr/>
        </p:nvSpPr>
        <p:spPr>
          <a:xfrm rot="508929">
            <a:off x="6507292" y="4784889"/>
            <a:ext cx="52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ส้วม</a:t>
            </a:r>
            <a:endParaRPr lang="th-TH" sz="1400" dirty="0"/>
          </a:p>
        </p:txBody>
      </p:sp>
      <p:sp>
        <p:nvSpPr>
          <p:cNvPr id="51" name="TextBox 50"/>
          <p:cNvSpPr txBox="1"/>
          <p:nvPr/>
        </p:nvSpPr>
        <p:spPr>
          <a:xfrm rot="465858">
            <a:off x="6333644" y="5031557"/>
            <a:ext cx="1356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err="1" smtClean="0"/>
              <a:t>ร.ย</a:t>
            </a:r>
            <a:r>
              <a:rPr lang="th-TH" sz="1200" dirty="0" smtClean="0"/>
              <a:t>. 304/43   2544</a:t>
            </a:r>
            <a:endParaRPr lang="th-TH" sz="1200" dirty="0"/>
          </a:p>
        </p:txBody>
      </p:sp>
      <p:sp>
        <p:nvSpPr>
          <p:cNvPr id="52" name="TextBox 51"/>
          <p:cNvSpPr txBox="1"/>
          <p:nvPr/>
        </p:nvSpPr>
        <p:spPr>
          <a:xfrm rot="5864767">
            <a:off x="2472576" y="5162254"/>
            <a:ext cx="1356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err="1" smtClean="0"/>
              <a:t>ร.ย</a:t>
            </a:r>
            <a:r>
              <a:rPr lang="th-TH" sz="1200" dirty="0" smtClean="0"/>
              <a:t>. 304/43   2546</a:t>
            </a:r>
            <a:endParaRPr lang="th-TH" sz="1200" dirty="0"/>
          </a:p>
        </p:txBody>
      </p:sp>
      <p:sp>
        <p:nvSpPr>
          <p:cNvPr id="53" name="TextBox 52"/>
          <p:cNvSpPr txBox="1"/>
          <p:nvPr/>
        </p:nvSpPr>
        <p:spPr>
          <a:xfrm rot="16645444">
            <a:off x="7495204" y="2946101"/>
            <a:ext cx="1447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/>
              <a:t>แบบ 017 2525</a:t>
            </a:r>
            <a:endParaRPr lang="th-TH" sz="1200" dirty="0"/>
          </a:p>
        </p:txBody>
      </p:sp>
      <p:sp>
        <p:nvSpPr>
          <p:cNvPr id="54" name="TextBox 53"/>
          <p:cNvSpPr txBox="1"/>
          <p:nvPr/>
        </p:nvSpPr>
        <p:spPr>
          <a:xfrm rot="465858">
            <a:off x="6837700" y="2655293"/>
            <a:ext cx="1356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/>
              <a:t>อาคารเอนกประสงค์</a:t>
            </a:r>
            <a:endParaRPr lang="th-TH" sz="1200" dirty="0"/>
          </a:p>
        </p:txBody>
      </p:sp>
      <p:sp>
        <p:nvSpPr>
          <p:cNvPr id="55" name="TextBox 54"/>
          <p:cNvSpPr txBox="1"/>
          <p:nvPr/>
        </p:nvSpPr>
        <p:spPr>
          <a:xfrm rot="348552">
            <a:off x="6537247" y="4189675"/>
            <a:ext cx="73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err="1" smtClean="0"/>
              <a:t>สปช</a:t>
            </a:r>
            <a:r>
              <a:rPr lang="th-TH" sz="1200" dirty="0" smtClean="0"/>
              <a:t>.203/26</a:t>
            </a:r>
          </a:p>
          <a:p>
            <a:pPr algn="ctr"/>
            <a:r>
              <a:rPr lang="th-TH" sz="1200" dirty="0" smtClean="0"/>
              <a:t>2525</a:t>
            </a:r>
            <a:endParaRPr lang="th-TH" sz="1200" dirty="0"/>
          </a:p>
        </p:txBody>
      </p:sp>
      <p:sp>
        <p:nvSpPr>
          <p:cNvPr id="56" name="TextBox 55"/>
          <p:cNvSpPr txBox="1"/>
          <p:nvPr/>
        </p:nvSpPr>
        <p:spPr>
          <a:xfrm rot="465858">
            <a:off x="8122265" y="4393444"/>
            <a:ext cx="1356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err="1" smtClean="0"/>
              <a:t>ร.ย</a:t>
            </a:r>
            <a:r>
              <a:rPr lang="th-TH" sz="1200" dirty="0" smtClean="0"/>
              <a:t>. 304/43   2544</a:t>
            </a:r>
            <a:endParaRPr lang="th-TH" sz="1200" dirty="0"/>
          </a:p>
        </p:txBody>
      </p:sp>
      <p:sp>
        <p:nvSpPr>
          <p:cNvPr id="57" name="TextBox 56"/>
          <p:cNvSpPr txBox="1"/>
          <p:nvPr/>
        </p:nvSpPr>
        <p:spPr>
          <a:xfrm rot="465858">
            <a:off x="4448276" y="5853183"/>
            <a:ext cx="1356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/>
              <a:t>อาคารสวนพฤกษศาสตร์</a:t>
            </a:r>
            <a:endParaRPr lang="th-TH" sz="1200" dirty="0"/>
          </a:p>
        </p:txBody>
      </p:sp>
      <p:sp>
        <p:nvSpPr>
          <p:cNvPr id="58" name="TextBox 57"/>
          <p:cNvSpPr txBox="1"/>
          <p:nvPr/>
        </p:nvSpPr>
        <p:spPr>
          <a:xfrm rot="465858">
            <a:off x="7343650" y="4665509"/>
            <a:ext cx="135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/>
              <a:t>อาคารอนุบาล 3 ขวบ(เทศบาล)</a:t>
            </a:r>
            <a:endParaRPr lang="th-TH" sz="1200" dirty="0"/>
          </a:p>
        </p:txBody>
      </p:sp>
      <p:sp>
        <p:nvSpPr>
          <p:cNvPr id="59" name="TextBox 58"/>
          <p:cNvSpPr txBox="1"/>
          <p:nvPr/>
        </p:nvSpPr>
        <p:spPr>
          <a:xfrm rot="299115">
            <a:off x="4604662" y="3325716"/>
            <a:ext cx="88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เรือนพยาบาล</a:t>
            </a:r>
            <a:endParaRPr lang="th-TH" sz="1400" dirty="0"/>
          </a:p>
        </p:txBody>
      </p:sp>
      <p:sp>
        <p:nvSpPr>
          <p:cNvPr id="60" name="TextBox 59"/>
          <p:cNvSpPr txBox="1"/>
          <p:nvPr/>
        </p:nvSpPr>
        <p:spPr>
          <a:xfrm rot="150112">
            <a:off x="4239217" y="1862112"/>
            <a:ext cx="88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ศาลา</a:t>
            </a:r>
            <a:endParaRPr lang="th-TH" sz="1400" dirty="0"/>
          </a:p>
        </p:txBody>
      </p:sp>
      <p:cxnSp>
        <p:nvCxnSpPr>
          <p:cNvPr id="62" name="ตัวเชื่อมต่อตรง 61"/>
          <p:cNvCxnSpPr/>
          <p:nvPr/>
        </p:nvCxnSpPr>
        <p:spPr>
          <a:xfrm>
            <a:off x="4511542" y="1824293"/>
            <a:ext cx="23795" cy="1881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ตัวเชื่อมต่อตรง 62"/>
          <p:cNvCxnSpPr/>
          <p:nvPr/>
        </p:nvCxnSpPr>
        <p:spPr>
          <a:xfrm>
            <a:off x="4633529" y="1833752"/>
            <a:ext cx="19031" cy="9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ตัวเชื่อมต่อตรง 64"/>
          <p:cNvCxnSpPr/>
          <p:nvPr/>
        </p:nvCxnSpPr>
        <p:spPr>
          <a:xfrm>
            <a:off x="4671603" y="2892007"/>
            <a:ext cx="9516" cy="834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ตัวเชื่อมต่อตรง 66"/>
          <p:cNvCxnSpPr/>
          <p:nvPr/>
        </p:nvCxnSpPr>
        <p:spPr>
          <a:xfrm flipH="1">
            <a:off x="7827645" y="1842968"/>
            <a:ext cx="229337" cy="1333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ตัวเชื่อมต่อตรง 68"/>
          <p:cNvCxnSpPr/>
          <p:nvPr/>
        </p:nvCxnSpPr>
        <p:spPr>
          <a:xfrm flipH="1">
            <a:off x="7827645" y="1833752"/>
            <a:ext cx="359967" cy="2319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ตัวเชื่อมต่อตรง 70"/>
          <p:cNvCxnSpPr/>
          <p:nvPr/>
        </p:nvCxnSpPr>
        <p:spPr>
          <a:xfrm>
            <a:off x="4652561" y="2777906"/>
            <a:ext cx="3159311" cy="398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ตัวเชื่อมต่อตรง 73"/>
          <p:cNvCxnSpPr/>
          <p:nvPr/>
        </p:nvCxnSpPr>
        <p:spPr>
          <a:xfrm>
            <a:off x="4668334" y="2887857"/>
            <a:ext cx="3159311" cy="398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ตัวเชื่อมต่อตรง 74"/>
          <p:cNvCxnSpPr/>
          <p:nvPr/>
        </p:nvCxnSpPr>
        <p:spPr>
          <a:xfrm flipH="1">
            <a:off x="7703042" y="3276321"/>
            <a:ext cx="114670" cy="858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/>
          <p:cNvCxnSpPr/>
          <p:nvPr/>
        </p:nvCxnSpPr>
        <p:spPr>
          <a:xfrm>
            <a:off x="4681119" y="3726999"/>
            <a:ext cx="3034077" cy="398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ตัวเชื่อมต่อตรง 80"/>
          <p:cNvCxnSpPr/>
          <p:nvPr/>
        </p:nvCxnSpPr>
        <p:spPr>
          <a:xfrm>
            <a:off x="4692487" y="3846312"/>
            <a:ext cx="9516" cy="834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ตัวเชื่อมต่อตรง 81"/>
          <p:cNvCxnSpPr/>
          <p:nvPr/>
        </p:nvCxnSpPr>
        <p:spPr>
          <a:xfrm>
            <a:off x="4681119" y="3826481"/>
            <a:ext cx="3034077" cy="398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ตัวเชื่อมต่อตรง 82"/>
          <p:cNvCxnSpPr/>
          <p:nvPr/>
        </p:nvCxnSpPr>
        <p:spPr>
          <a:xfrm>
            <a:off x="7827645" y="4153879"/>
            <a:ext cx="1589851" cy="199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ตัวเชื่อมต่อตรง 85"/>
          <p:cNvCxnSpPr/>
          <p:nvPr/>
        </p:nvCxnSpPr>
        <p:spPr>
          <a:xfrm>
            <a:off x="7817712" y="4253520"/>
            <a:ext cx="1589851" cy="199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ตัวเชื่อมต่อตรง 86"/>
          <p:cNvCxnSpPr/>
          <p:nvPr/>
        </p:nvCxnSpPr>
        <p:spPr>
          <a:xfrm flipH="1">
            <a:off x="7600526" y="4190875"/>
            <a:ext cx="114670" cy="858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ตัวเชื่อมต่อตรง 87"/>
          <p:cNvCxnSpPr/>
          <p:nvPr/>
        </p:nvCxnSpPr>
        <p:spPr>
          <a:xfrm flipH="1">
            <a:off x="7707337" y="4252259"/>
            <a:ext cx="114670" cy="858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ตัวเชื่อมต่อตรง 89"/>
          <p:cNvCxnSpPr/>
          <p:nvPr/>
        </p:nvCxnSpPr>
        <p:spPr>
          <a:xfrm>
            <a:off x="3379710" y="3726999"/>
            <a:ext cx="1155627" cy="99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ตัวเชื่อมต่อตรง 91"/>
          <p:cNvCxnSpPr/>
          <p:nvPr/>
        </p:nvCxnSpPr>
        <p:spPr>
          <a:xfrm>
            <a:off x="3399869" y="3596805"/>
            <a:ext cx="1155627" cy="99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ตัวเชื่อมต่อตรง 92"/>
          <p:cNvCxnSpPr/>
          <p:nvPr/>
        </p:nvCxnSpPr>
        <p:spPr>
          <a:xfrm>
            <a:off x="4525821" y="3830850"/>
            <a:ext cx="9516" cy="834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395">
            <a:off x="8441810" y="5427907"/>
            <a:ext cx="717816" cy="71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 rot="443418">
            <a:off x="5655672" y="3535699"/>
            <a:ext cx="168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</a:rPr>
              <a:t>บริเวณ</a:t>
            </a:r>
            <a:r>
              <a:rPr lang="th-TH" sz="1800" b="1" dirty="0" smtClean="0">
                <a:solidFill>
                  <a:srgbClr val="FF0000"/>
                </a:solidFill>
              </a:rPr>
              <a:t>ก่อสร้าง</a:t>
            </a:r>
            <a:endParaRPr lang="th-TH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27959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79</Words>
  <Application>Microsoft Office PowerPoint</Application>
  <PresentationFormat>กระดาษ A4 (210x297 มม.)</PresentationFormat>
  <Paragraphs>33</Paragraphs>
  <Slides>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3" baseType="lpstr"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vitpratomroom</dc:creator>
  <cp:lastModifiedBy>narongsak charoensitthichai</cp:lastModifiedBy>
  <cp:revision>12</cp:revision>
  <cp:lastPrinted>2016-11-17T04:32:51Z</cp:lastPrinted>
  <dcterms:created xsi:type="dcterms:W3CDTF">2016-11-08T02:50:47Z</dcterms:created>
  <dcterms:modified xsi:type="dcterms:W3CDTF">2016-11-17T04:32:57Z</dcterms:modified>
</cp:coreProperties>
</file>